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/Relationships>
</file>

<file path=ppt/media/image1.png>
</file>

<file path=ppt/media/image2.png>
</file>

<file path=ppt/media/image3.png>
</file>

<file path=ppt/media/image4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Year Wise Sales | Amazon Global Dashboard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Projection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Product Unit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KPI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Returns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by Segment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Sales by Market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Top 5 Products By Profit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Discount v/s Profit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Bottom 5 Products By Profit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Top 10 Countries by Sale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94822d5a-f52b-422e-9554-8c7684c4e4e9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1dfc354817f34fbd" /><Relationship Type="http://schemas.openxmlformats.org/officeDocument/2006/relationships/slideLayout" Target="/ppt/slideLayouts/slideLayout8.xml" Id="R3a15b0e07b5c4c20" /><Relationship Type="http://schemas.openxmlformats.org/officeDocument/2006/relationships/hyperlink" Target="https://app.powerbi.com/groups/me/reports/94822d5a-f52b-422e-9554-8c7684c4e4e9/?pbi_source=PowerPoint" TargetMode="External" Id="RelId0" /><Relationship Type="http://schemas.openxmlformats.org/officeDocument/2006/relationships/image" Target="/ppt/media/image4.png" Id="imgId55668474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01-Amazon Global Superstore Project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11-07-2024 16:03:42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11-07-2024 15:54:28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Year Wise Sales | Amazon Global Dashboard ,image ,Sales Projection ,Product Unit ,KPI ,Returns ,Sales by Segment ,Sales by Market ,Top 5 Products By Profit ,Discount v/s Profit ,Bottom 5 Products By Profit ,Top 10 Countries by Sale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5566847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800100" y="0"/>
            <a:ext cx="105727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Page 1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